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755" r:id="rId3"/>
    <p:sldId id="758" r:id="rId4"/>
    <p:sldId id="757" r:id="rId5"/>
    <p:sldId id="760" r:id="rId6"/>
    <p:sldId id="754" r:id="rId7"/>
    <p:sldId id="766" r:id="rId8"/>
    <p:sldId id="7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8DA46-CA09-4296-86D3-252E5982ED1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9BA12-000C-4239-BA88-500499344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7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template was inserted from Power-user, the productivity add-in for PowerPoint, Excel and Word.</a:t>
            </a:r>
          </a:p>
          <a:p>
            <a:r>
              <a:rPr lang="en-US"/>
              <a:t>Get thousands of templates, icons, maps, diagrams and charts with Power-user. Visit https://www.powerusersoftwares.com/!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09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template was inserted from Power-user, the productivity add-in for PowerPoint, Excel and Word.</a:t>
            </a:r>
          </a:p>
          <a:p>
            <a:r>
              <a:rPr lang="en-US"/>
              <a:t>Get thousands of templates, icons, maps, diagrams and charts with Power-user. Visit https://www.powerusersoftwares.com/!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51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4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4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3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5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24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7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4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3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25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5EA34-9181-4423-9348-8C7C8E6B8A09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12ED6-A9C0-4811-9AF0-A76B4F48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1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59C946-7F77-4B58-8275-B6AC51EF5951}"/>
              </a:ext>
            </a:extLst>
          </p:cNvPr>
          <p:cNvSpPr/>
          <p:nvPr/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5B41C-AD77-4C4D-B3ED-9F048F08B10F}"/>
              </a:ext>
            </a:extLst>
          </p:cNvPr>
          <p:cNvSpPr/>
          <p:nvPr/>
        </p:nvSpPr>
        <p:spPr>
          <a:xfrm>
            <a:off x="-2" y="491172"/>
            <a:ext cx="914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Title………………………………………………..</a:t>
            </a:r>
          </a:p>
          <a:p>
            <a:pPr algn="ctr">
              <a:spcAft>
                <a:spcPts val="800"/>
              </a:spcAft>
            </a:pPr>
            <a:endParaRPr lang="en-US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Presenter</a:t>
            </a:r>
          </a:p>
          <a:p>
            <a:pPr algn="ctr"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Name……….</a:t>
            </a:r>
          </a:p>
          <a:p>
            <a:pPr algn="ctr">
              <a:spcAft>
                <a:spcPts val="800"/>
              </a:spcAft>
            </a:pPr>
            <a:endPara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Supervisor</a:t>
            </a:r>
          </a:p>
          <a:p>
            <a:pPr algn="ctr">
              <a:spcAft>
                <a:spcPts val="800"/>
              </a:spcAft>
            </a:pPr>
            <a:r>
              <a:rPr lang="en-US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</a:p>
          <a:p>
            <a:pPr algn="ctr">
              <a:spcAft>
                <a:spcPts val="800"/>
              </a:spcAft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Affiliations…………………………………………………..</a:t>
            </a:r>
            <a:endParaRPr lang="en-US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en-US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D72F2E-FE88-C96C-9D5A-EDF11DED8C92}"/>
              </a:ext>
            </a:extLst>
          </p:cNvPr>
          <p:cNvSpPr/>
          <p:nvPr/>
        </p:nvSpPr>
        <p:spPr>
          <a:xfrm>
            <a:off x="3910011" y="2778601"/>
            <a:ext cx="1323975" cy="13007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1272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5CE673-7360-4F37-96C1-D60570FD9BA1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INTRODUCTION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B2897-6867-4802-B378-85F55124543F}"/>
              </a:ext>
            </a:extLst>
          </p:cNvPr>
          <p:cNvSpPr/>
          <p:nvPr/>
        </p:nvSpPr>
        <p:spPr>
          <a:xfrm>
            <a:off x="327547" y="957682"/>
            <a:ext cx="8557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44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5CE673-7360-4F37-96C1-D60570FD9BA1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B2897-6867-4802-B378-85F55124543F}"/>
              </a:ext>
            </a:extLst>
          </p:cNvPr>
          <p:cNvSpPr/>
          <p:nvPr/>
        </p:nvSpPr>
        <p:spPr>
          <a:xfrm>
            <a:off x="327547" y="957682"/>
            <a:ext cx="8557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0000700000000000000" pitchFamily="2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33010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5CE673-7360-4F37-96C1-D60570FD9BA1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MATERIALS AND METHODS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B2897-6867-4802-B378-85F55124543F}"/>
              </a:ext>
            </a:extLst>
          </p:cNvPr>
          <p:cNvSpPr/>
          <p:nvPr/>
        </p:nvSpPr>
        <p:spPr>
          <a:xfrm>
            <a:off x="327547" y="957682"/>
            <a:ext cx="8557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00007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0662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5CE673-7360-4F37-96C1-D60570FD9BA1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2067200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6763F67A-EC6E-4826-B154-F68320BF10B5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CONCLUSION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8FF5BD-9461-4CEA-A0DE-0C6CB4733A00}"/>
              </a:ext>
            </a:extLst>
          </p:cNvPr>
          <p:cNvSpPr/>
          <p:nvPr/>
        </p:nvSpPr>
        <p:spPr>
          <a:xfrm>
            <a:off x="238835" y="810084"/>
            <a:ext cx="8741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Mangal" panose="00000700000000000000" pitchFamily="2" charset="0"/>
              </a:rPr>
              <a:t>….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06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6763F67A-EC6E-4826-B154-F68320BF10B5}"/>
              </a:ext>
            </a:extLst>
          </p:cNvPr>
          <p:cNvSpPr/>
          <p:nvPr/>
        </p:nvSpPr>
        <p:spPr>
          <a:xfrm>
            <a:off x="0" y="1"/>
            <a:ext cx="9144000" cy="6270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REFERENCES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8FF5BD-9461-4CEA-A0DE-0C6CB4733A00}"/>
              </a:ext>
            </a:extLst>
          </p:cNvPr>
          <p:cNvSpPr/>
          <p:nvPr/>
        </p:nvSpPr>
        <p:spPr>
          <a:xfrm>
            <a:off x="238835" y="810084"/>
            <a:ext cx="8741391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….</a:t>
            </a: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7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59C946-7F77-4B58-8275-B6AC51EF5951}"/>
              </a:ext>
            </a:extLst>
          </p:cNvPr>
          <p:cNvSpPr/>
          <p:nvPr/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5B41C-AD77-4C4D-B3ED-9F048F08B10F}"/>
              </a:ext>
            </a:extLst>
          </p:cNvPr>
          <p:cNvSpPr/>
          <p:nvPr/>
        </p:nvSpPr>
        <p:spPr>
          <a:xfrm>
            <a:off x="0" y="2598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!</a:t>
            </a:r>
            <a:endParaRPr lang="en-US" sz="4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3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115</Words>
  <Application>Microsoft Office PowerPoint</Application>
  <PresentationFormat>On-screen Show (4:3)</PresentationFormat>
  <Paragraphs>31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Pankaj Singh</dc:creator>
  <cp:lastModifiedBy>Dr. Pankaj Kumar</cp:lastModifiedBy>
  <cp:revision>9</cp:revision>
  <dcterms:created xsi:type="dcterms:W3CDTF">2021-01-29T07:02:44Z</dcterms:created>
  <dcterms:modified xsi:type="dcterms:W3CDTF">2024-07-06T10:39:22Z</dcterms:modified>
</cp:coreProperties>
</file>